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61" r:id="rId3"/>
    <p:sldId id="260" r:id="rId4"/>
    <p:sldId id="269" r:id="rId5"/>
    <p:sldId id="259" r:id="rId6"/>
    <p:sldId id="271" r:id="rId7"/>
    <p:sldId id="270" r:id="rId8"/>
    <p:sldId id="272" r:id="rId9"/>
    <p:sldId id="273" r:id="rId10"/>
    <p:sldId id="274" r:id="rId11"/>
    <p:sldId id="275" r:id="rId12"/>
    <p:sldId id="277" r:id="rId13"/>
    <p:sldId id="278" r:id="rId14"/>
    <p:sldId id="276" r:id="rId15"/>
    <p:sldId id="279" r:id="rId16"/>
    <p:sldId id="280" r:id="rId17"/>
    <p:sldId id="281" r:id="rId18"/>
    <p:sldId id="282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3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Types of learning algorithms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Training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5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8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36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2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1534" y="1344304"/>
            <a:ext cx="7451678" cy="208469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Machine Learning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381534" y="3520677"/>
            <a:ext cx="7647049" cy="7995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Car Images Classification By Training Model </a:t>
            </a:r>
          </a:p>
          <a:p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3ABB8-3F0B-4342-B098-AEEF6759224D}"/>
              </a:ext>
            </a:extLst>
          </p:cNvPr>
          <p:cNvSpPr/>
          <p:nvPr/>
        </p:nvSpPr>
        <p:spPr>
          <a:xfrm>
            <a:off x="2886765" y="452961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Members: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E6F89B-821E-954A-9E11-96662B005EA5}"/>
              </a:ext>
            </a:extLst>
          </p:cNvPr>
          <p:cNvSpPr/>
          <p:nvPr/>
        </p:nvSpPr>
        <p:spPr>
          <a:xfrm>
            <a:off x="4565647" y="4529611"/>
            <a:ext cx="3263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Dang Thu Ha Le</a:t>
            </a:r>
          </a:p>
          <a:p>
            <a:r>
              <a:rPr lang="en-US" dirty="0">
                <a:solidFill>
                  <a:schemeClr val="bg1"/>
                </a:solidFill>
              </a:rPr>
              <a:t>Mohan Lar</a:t>
            </a:r>
          </a:p>
          <a:p>
            <a:r>
              <a:rPr lang="en-US" dirty="0">
                <a:solidFill>
                  <a:schemeClr val="bg1"/>
                </a:solidFill>
              </a:rPr>
              <a:t>Truong Thanh Nam Nguyen </a:t>
            </a:r>
          </a:p>
          <a:p>
            <a:r>
              <a:rPr lang="en-US" dirty="0" err="1">
                <a:solidFill>
                  <a:schemeClr val="bg1"/>
                </a:solidFill>
              </a:rPr>
              <a:t>Huu</a:t>
            </a:r>
            <a:r>
              <a:rPr lang="en-US" dirty="0">
                <a:solidFill>
                  <a:schemeClr val="bg1"/>
                </a:solidFill>
              </a:rPr>
              <a:t> Tam Nguyen </a:t>
            </a:r>
          </a:p>
        </p:txBody>
      </p:sp>
    </p:spTree>
    <p:extLst>
      <p:ext uri="{BB962C8B-B14F-4D97-AF65-F5344CB8AC3E}">
        <p14:creationId xmlns:p14="http://schemas.microsoft.com/office/powerpoint/2010/main" val="101125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1E7B8-2D64-E24E-A030-166D466D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2968625"/>
            <a:ext cx="6398798" cy="2820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1B4EE8-D5BC-8441-A9BC-4A8D75CAF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773" b="2"/>
          <a:stretch/>
        </p:blipFill>
        <p:spPr>
          <a:xfrm>
            <a:off x="7908718" y="2967383"/>
            <a:ext cx="3673682" cy="2841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Convolutional Neural Network Layers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063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DC4C4-4882-4B42-8013-3C3AC95A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484188"/>
            <a:ext cx="6513513" cy="2636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548884-4CEA-3345-8EE6-40C7143B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34" y="3227387"/>
            <a:ext cx="6513513" cy="3146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Training The Model 50 rounds and validation</a:t>
            </a:r>
            <a:br>
              <a:rPr lang="en-US" dirty="0">
                <a:solidFill>
                  <a:srgbClr val="FFFFFF"/>
                </a:solidFill>
              </a:rPr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752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Accuracy Increase steadily toward 90% 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881A7-6B56-364A-B158-4E32CCFF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761636"/>
            <a:ext cx="7030212" cy="51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2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Predicate with Test Sample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0A53A-79C0-214C-87EA-2C6705CA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1190659"/>
            <a:ext cx="7568180" cy="44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56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: Shape 10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4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993681"/>
            <a:ext cx="4057840" cy="2249424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Saving  Trained Model</a:t>
            </a:r>
            <a:br>
              <a:rPr lang="en-US" sz="3400" dirty="0"/>
            </a:br>
            <a:endParaRPr lang="en-US" sz="3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BFE379-73A1-AD40-B5F2-491C63BE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30" y="477078"/>
            <a:ext cx="6103864" cy="1297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3257E-933E-0445-B441-56AA219B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39" y="2525608"/>
            <a:ext cx="4711755" cy="35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1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API Server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We are using Python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FastAPI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Server to Serve the post-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api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with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tenserflow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(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tf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503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Serving Trained Model with API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6C853-8507-D743-AACC-75E85271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33" y="298060"/>
            <a:ext cx="6333367" cy="62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6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4. Consuming API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57" y="3809999"/>
            <a:ext cx="9849678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use React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Simple App, as simple application to verify the result.</a:t>
            </a:r>
          </a:p>
        </p:txBody>
      </p:sp>
    </p:spTree>
    <p:extLst>
      <p:ext uri="{BB962C8B-B14F-4D97-AF65-F5344CB8AC3E}">
        <p14:creationId xmlns:p14="http://schemas.microsoft.com/office/powerpoint/2010/main" val="18571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Serving Application with React 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014C8-2A0E-FE43-9E34-B6A0CEEF8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307"/>
          <a:stretch/>
        </p:blipFill>
        <p:spPr>
          <a:xfrm>
            <a:off x="4890183" y="887896"/>
            <a:ext cx="6997017" cy="49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1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A6C398-4C6F-E044-8D60-B4D33E704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34286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Deep Learning Steps</a:t>
            </a:r>
            <a:endParaRPr lang="en-US" sz="4000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003160"/>
            <a:ext cx="8740775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Data collection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Data Preparation</a:t>
            </a:r>
            <a:endParaRPr lang="en-US" sz="2400">
              <a:solidFill>
                <a:schemeClr val="tx1">
                  <a:alpha val="8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Training the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Serving Trained Model with API Server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Consuming the Model for Prediction</a:t>
            </a:r>
            <a:endParaRPr lang="en-US" sz="24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457200" indent="-457200">
              <a:buFont typeface="+mj-lt"/>
              <a:buAutoNum type="arabicPeriod"/>
            </a:pPr>
            <a:endParaRPr lang="en-US" sz="24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8934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Data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use different methods to collect data </a:t>
            </a:r>
          </a:p>
        </p:txBody>
      </p:sp>
    </p:spTree>
    <p:extLst>
      <p:ext uri="{BB962C8B-B14F-4D97-AF65-F5344CB8AC3E}">
        <p14:creationId xmlns:p14="http://schemas.microsoft.com/office/powerpoint/2010/main" val="345198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Data Collection from Internet</a:t>
            </a:r>
            <a:endParaRPr 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DF246A-C84E-7A4D-91F9-10F1C78D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We download the Data from the Internet 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Total Files = 193</a:t>
            </a: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Classified into 3 classes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alpha val="60000"/>
                  </a:schemeClr>
                </a:solidFill>
              </a:rPr>
              <a:t>Ford_Explorer</a:t>
            </a:r>
            <a:endParaRPr lang="en-US" sz="1600" dirty="0">
              <a:solidFill>
                <a:schemeClr val="bg1">
                  <a:alpha val="6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Lexus_RX350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alpha val="60000"/>
                  </a:schemeClr>
                </a:solidFill>
              </a:rPr>
              <a:t>Toyota_Matrix</a:t>
            </a:r>
            <a:endParaRPr lang="en-US" sz="1600" dirty="0">
              <a:solidFill>
                <a:schemeClr val="bg1">
                  <a:alpha val="60000"/>
                </a:schemeClr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>
                  <a:alpha val="6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     </a:t>
            </a:r>
          </a:p>
          <a:p>
            <a:pPr marL="0" indent="0">
              <a:buNone/>
            </a:pP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B2A1D-15F6-0047-871E-D1143BCE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98" y="643469"/>
            <a:ext cx="5487495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8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Loading data with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b="1" dirty="0" err="1">
                <a:solidFill>
                  <a:srgbClr val="FFFFFF"/>
                </a:solidFill>
              </a:rPr>
              <a:t>tf_dataset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 err="1">
                <a:solidFill>
                  <a:srgbClr val="FFFFFF"/>
                </a:solidFill>
              </a:rPr>
              <a:t>batch_size</a:t>
            </a:r>
            <a:r>
              <a:rPr lang="en-US" sz="2600" dirty="0">
                <a:solidFill>
                  <a:srgbClr val="FFFFFF"/>
                </a:solidFill>
              </a:rPr>
              <a:t>=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10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D6C04-95F7-4749-9A78-0CBC5DFF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30256"/>
            <a:ext cx="7188199" cy="35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Data Preprocessing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multiply one images into 4-5 images but with different shape and look</a:t>
            </a:r>
          </a:p>
        </p:txBody>
      </p:sp>
    </p:spTree>
    <p:extLst>
      <p:ext uri="{BB962C8B-B14F-4D97-AF65-F5344CB8AC3E}">
        <p14:creationId xmlns:p14="http://schemas.microsoft.com/office/powerpoint/2010/main" val="230133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2" name="Freeform: Shape 3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" y="377688"/>
            <a:ext cx="4019842" cy="203526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augmentation Layer is used to multiply an image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DF246A-C84E-7A4D-91F9-10F1C78D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Flip</a:t>
            </a: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Random Zoom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Random Rotate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Resize 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Rescale</a:t>
            </a: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80% of data using for training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10% for validation 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10% for testing</a:t>
            </a: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     </a:t>
            </a:r>
          </a:p>
          <a:p>
            <a:pPr marL="0" indent="0">
              <a:buNone/>
            </a:pP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4ABBC-4505-6F47-B2BA-3B5CB86C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1902901"/>
            <a:ext cx="6014185" cy="32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4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6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 Training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are using Convolutional Neural Network (CNN) Algorithm to train a model using training sample </a:t>
            </a:r>
          </a:p>
        </p:txBody>
      </p:sp>
    </p:spTree>
    <p:extLst>
      <p:ext uri="{BB962C8B-B14F-4D97-AF65-F5344CB8AC3E}">
        <p14:creationId xmlns:p14="http://schemas.microsoft.com/office/powerpoint/2010/main" val="24260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 Convolutional Neural Network Algorithm</a:t>
            </a:r>
            <a:endParaRPr lang="en-US" sz="2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309C2-282F-D64A-ABE6-99E357C05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55" b="1"/>
          <a:stretch/>
        </p:blipFill>
        <p:spPr>
          <a:xfrm>
            <a:off x="1903956" y="1508598"/>
            <a:ext cx="8896565" cy="51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2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{E78DB4FA-B190-5C46-A4D4-08ED2C4E3810}tf10001079</Template>
  <TotalTime>122</TotalTime>
  <Words>362</Words>
  <Application>Microsoft Macintosh PowerPoint</Application>
  <PresentationFormat>Widescreen</PresentationFormat>
  <Paragraphs>92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Machine Learning Project</vt:lpstr>
      <vt:lpstr>Deep Learning Steps</vt:lpstr>
      <vt:lpstr> 1. Data Collection </vt:lpstr>
      <vt:lpstr>Data Collection from Internet</vt:lpstr>
      <vt:lpstr> Loading data with tf_dataset batch_size= 10 </vt:lpstr>
      <vt:lpstr> 2. Data Preprocessing </vt:lpstr>
      <vt:lpstr>Data augmentation Layer is used to multiply an image</vt:lpstr>
      <vt:lpstr> 3. Training the Model</vt:lpstr>
      <vt:lpstr> Convolutional Neural Network Algorithm</vt:lpstr>
      <vt:lpstr> Convolutional Neural Network Layers</vt:lpstr>
      <vt:lpstr>Training The Model 50 rounds and validation </vt:lpstr>
      <vt:lpstr>Accuracy Increase steadily toward 90%  </vt:lpstr>
      <vt:lpstr>Predicate with Test Sample </vt:lpstr>
      <vt:lpstr>Saving  Trained Model </vt:lpstr>
      <vt:lpstr>API Server</vt:lpstr>
      <vt:lpstr> Serving Trained Model with API Server</vt:lpstr>
      <vt:lpstr>4. Consuming API </vt:lpstr>
      <vt:lpstr>Serving Application with React JS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</dc:title>
  <dc:creator>Mohan Lar</dc:creator>
  <cp:lastModifiedBy>Nguyen, Nam (Contractor)</cp:lastModifiedBy>
  <cp:revision>3</cp:revision>
  <cp:lastPrinted>2022-01-30T09:09:09Z</cp:lastPrinted>
  <dcterms:created xsi:type="dcterms:W3CDTF">2022-01-30T07:21:20Z</dcterms:created>
  <dcterms:modified xsi:type="dcterms:W3CDTF">2022-01-30T14:08:08Z</dcterms:modified>
</cp:coreProperties>
</file>